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Relationship Id="rId26" Type="http://schemas.openxmlformats.org/officeDocument/2006/relationships/image" Target="../media/image175.png"/><Relationship Id="rId27" Type="http://schemas.openxmlformats.org/officeDocument/2006/relationships/image" Target="../media/image176.png"/><Relationship Id="rId28" Type="http://schemas.openxmlformats.org/officeDocument/2006/relationships/image" Target="../media/image177.png"/><Relationship Id="rId29" Type="http://schemas.openxmlformats.org/officeDocument/2006/relationships/image" Target="../media/image178.png"/><Relationship Id="rId30" Type="http://schemas.openxmlformats.org/officeDocument/2006/relationships/image" Target="../media/image179.png"/><Relationship Id="rId31" Type="http://schemas.openxmlformats.org/officeDocument/2006/relationships/image" Target="../media/image180.png"/><Relationship Id="rId32" Type="http://schemas.openxmlformats.org/officeDocument/2006/relationships/image" Target="../media/image181.png"/><Relationship Id="rId33" Type="http://schemas.openxmlformats.org/officeDocument/2006/relationships/image" Target="../media/image182.png"/><Relationship Id="rId34" Type="http://schemas.openxmlformats.org/officeDocument/2006/relationships/image" Target="../media/image183.png"/><Relationship Id="rId35" Type="http://schemas.openxmlformats.org/officeDocument/2006/relationships/image" Target="../media/image184.png"/><Relationship Id="rId36" Type="http://schemas.openxmlformats.org/officeDocument/2006/relationships/image" Target="../media/image185.png"/><Relationship Id="rId37" Type="http://schemas.openxmlformats.org/officeDocument/2006/relationships/image" Target="../media/image186.png"/><Relationship Id="rId38" Type="http://schemas.openxmlformats.org/officeDocument/2006/relationships/image" Target="../media/image187.png"/><Relationship Id="rId39" Type="http://schemas.openxmlformats.org/officeDocument/2006/relationships/image" Target="../media/image188.png"/><Relationship Id="rId40" Type="http://schemas.openxmlformats.org/officeDocument/2006/relationships/image" Target="../media/image189.png"/><Relationship Id="rId41" Type="http://schemas.openxmlformats.org/officeDocument/2006/relationships/image" Target="../media/image190.png"/><Relationship Id="rId42" Type="http://schemas.openxmlformats.org/officeDocument/2006/relationships/image" Target="../media/image191.png"/><Relationship Id="rId43" Type="http://schemas.openxmlformats.org/officeDocument/2006/relationships/image" Target="../media/image192.png"/><Relationship Id="rId44" Type="http://schemas.openxmlformats.org/officeDocument/2006/relationships/image" Target="../media/image193.png"/><Relationship Id="rId45" Type="http://schemas.openxmlformats.org/officeDocument/2006/relationships/image" Target="../media/image194.png"/><Relationship Id="rId46" Type="http://schemas.openxmlformats.org/officeDocument/2006/relationships/image" Target="../media/image195.png"/><Relationship Id="rId47" Type="http://schemas.openxmlformats.org/officeDocument/2006/relationships/image" Target="../media/image196.png"/><Relationship Id="rId48" Type="http://schemas.openxmlformats.org/officeDocument/2006/relationships/image" Target="../media/image197.png"/><Relationship Id="rId49" Type="http://schemas.openxmlformats.org/officeDocument/2006/relationships/image" Target="../media/image198.png"/><Relationship Id="rId50" Type="http://schemas.openxmlformats.org/officeDocument/2006/relationships/image" Target="../media/image199.png"/><Relationship Id="rId51" Type="http://schemas.openxmlformats.org/officeDocument/2006/relationships/image" Target="../media/image200.png"/><Relationship Id="rId52" Type="http://schemas.openxmlformats.org/officeDocument/2006/relationships/image" Target="../media/image201.png"/><Relationship Id="rId53" Type="http://schemas.openxmlformats.org/officeDocument/2006/relationships/image" Target="../media/image202.png"/><Relationship Id="rId54" Type="http://schemas.openxmlformats.org/officeDocument/2006/relationships/image" Target="../media/image203.png"/><Relationship Id="rId55" Type="http://schemas.openxmlformats.org/officeDocument/2006/relationships/image" Target="../media/image204.png"/><Relationship Id="rId56" Type="http://schemas.openxmlformats.org/officeDocument/2006/relationships/image" Target="../media/image205.png"/><Relationship Id="rId57" Type="http://schemas.openxmlformats.org/officeDocument/2006/relationships/image" Target="../media/image206.png"/><Relationship Id="rId58" Type="http://schemas.openxmlformats.org/officeDocument/2006/relationships/image" Target="../media/image207.png"/><Relationship Id="rId59" Type="http://schemas.openxmlformats.org/officeDocument/2006/relationships/image" Target="../media/image208.png"/><Relationship Id="rId60" Type="http://schemas.openxmlformats.org/officeDocument/2006/relationships/image" Target="../media/image209.png"/><Relationship Id="rId61" Type="http://schemas.openxmlformats.org/officeDocument/2006/relationships/image" Target="../media/image210.png"/><Relationship Id="rId62" Type="http://schemas.openxmlformats.org/officeDocument/2006/relationships/image" Target="../media/image2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835" y="2524159"/>
            <a:ext cx="7571429" cy="3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90" y="4274056"/>
            <a:ext cx="7533333" cy="26000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306" y="6521848"/>
            <a:ext cx="5200000" cy="4095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496" y="922544"/>
            <a:ext cx="4133333" cy="4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4287" y="8650258"/>
            <a:ext cx="6000000" cy="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20954" y="2397458"/>
            <a:ext cx="5028571" cy="10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6001" y="682285"/>
            <a:ext cx="990476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3101" y="838480"/>
            <a:ext cx="13558391" cy="84558"/>
            <a:chOff x="2943101" y="838480"/>
            <a:chExt cx="13558391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3101" y="838480"/>
              <a:ext cx="13558391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76190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0512" y="3286655"/>
            <a:ext cx="3536581" cy="3536581"/>
            <a:chOff x="4230512" y="3286655"/>
            <a:chExt cx="3536581" cy="35365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0512" y="3286655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9085" y="3276887"/>
            <a:ext cx="3536581" cy="3536581"/>
            <a:chOff x="10499085" y="3276887"/>
            <a:chExt cx="3536581" cy="3536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9085" y="3276887"/>
              <a:ext cx="3536581" cy="35365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6472" y="7555887"/>
            <a:ext cx="3247619" cy="6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5045" y="7555887"/>
            <a:ext cx="3104762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026" y="1137895"/>
            <a:ext cx="16115246" cy="8009924"/>
            <a:chOff x="1066026" y="1137895"/>
            <a:chExt cx="16115246" cy="8009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026" y="1137895"/>
              <a:ext cx="16115246" cy="8009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01" y="2075020"/>
            <a:ext cx="4066667" cy="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3233" y="2590271"/>
            <a:ext cx="9504762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9502" y="4231260"/>
            <a:ext cx="1966708" cy="493714"/>
            <a:chOff x="8159502" y="4231260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502" y="4231260"/>
              <a:ext cx="1966708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5339" y="5411625"/>
            <a:ext cx="5761905" cy="2809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2287" y="682285"/>
            <a:ext cx="4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8543" y="838480"/>
            <a:ext cx="13562949" cy="84558"/>
            <a:chOff x="2938543" y="838480"/>
            <a:chExt cx="13562949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8543" y="838480"/>
              <a:ext cx="13562949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438095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8418" y="3919894"/>
            <a:ext cx="3371429" cy="4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92226" y="3641893"/>
            <a:ext cx="3986048" cy="936943"/>
            <a:chOff x="3392226" y="3641893"/>
            <a:chExt cx="3986048" cy="9369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2226" y="3641893"/>
              <a:ext cx="3986048" cy="9369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8370" y="3793531"/>
            <a:ext cx="3180952" cy="6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8546" y="5069093"/>
            <a:ext cx="3752381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39296" y="4058128"/>
            <a:ext cx="2688800" cy="88465"/>
            <a:chOff x="8139296" y="4058128"/>
            <a:chExt cx="2688800" cy="88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9296" y="4058128"/>
              <a:ext cx="2688800" cy="88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68418" y="5172390"/>
            <a:ext cx="714286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92226" y="4904942"/>
            <a:ext cx="3986048" cy="936943"/>
            <a:chOff x="3392226" y="4904942"/>
            <a:chExt cx="3986048" cy="936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2226" y="4904942"/>
              <a:ext cx="3986048" cy="9369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09828" y="5070379"/>
            <a:ext cx="2523810" cy="6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92226" y="6175743"/>
            <a:ext cx="3986048" cy="936943"/>
            <a:chOff x="3392226" y="6175743"/>
            <a:chExt cx="3986048" cy="9369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2226" y="6175743"/>
              <a:ext cx="3986048" cy="9369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9828" y="6341179"/>
            <a:ext cx="2476190" cy="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39296" y="6597256"/>
            <a:ext cx="2688800" cy="95091"/>
            <a:chOff x="8139296" y="6597256"/>
            <a:chExt cx="2688800" cy="950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9296" y="6597256"/>
              <a:ext cx="2688800" cy="950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68418" y="6453743"/>
            <a:ext cx="1819048" cy="447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2226" y="7463845"/>
            <a:ext cx="3986048" cy="936943"/>
            <a:chOff x="3392226" y="7463845"/>
            <a:chExt cx="3986048" cy="9369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92226" y="7463845"/>
              <a:ext cx="3986048" cy="9369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75623" y="7629274"/>
            <a:ext cx="2752381" cy="65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39296" y="7885359"/>
            <a:ext cx="2688800" cy="93487"/>
            <a:chOff x="8139296" y="7885359"/>
            <a:chExt cx="2688800" cy="934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39296" y="7885359"/>
              <a:ext cx="2688800" cy="934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68418" y="7741846"/>
            <a:ext cx="1161905" cy="485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39296" y="5351684"/>
            <a:ext cx="2688800" cy="95091"/>
            <a:chOff x="8139296" y="5351684"/>
            <a:chExt cx="2688800" cy="950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39296" y="5351684"/>
              <a:ext cx="2688800" cy="95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5366" y="4190837"/>
            <a:ext cx="1243956" cy="90704"/>
            <a:chOff x="6295366" y="4190837"/>
            <a:chExt cx="1243956" cy="90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366" y="4190837"/>
              <a:ext cx="1243956" cy="90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8488" y="2445825"/>
            <a:ext cx="2987489" cy="885793"/>
            <a:chOff x="7098488" y="2445825"/>
            <a:chExt cx="2987489" cy="885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8488" y="2445825"/>
              <a:ext cx="2987489" cy="8857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6287" y="682285"/>
            <a:ext cx="504762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8311" y="838480"/>
            <a:ext cx="13553181" cy="84558"/>
            <a:chOff x="2948311" y="838480"/>
            <a:chExt cx="13553181" cy="84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8311" y="838480"/>
              <a:ext cx="13553181" cy="84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9525" y="2007106"/>
            <a:ext cx="3533333" cy="6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1618" y="1140472"/>
            <a:ext cx="3402182" cy="799702"/>
            <a:chOff x="6881618" y="1140472"/>
            <a:chExt cx="3402182" cy="799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1618" y="1140472"/>
              <a:ext cx="3402182" cy="7997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2480" y="1293687"/>
            <a:ext cx="809524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5167" y="2534445"/>
            <a:ext cx="1285714" cy="7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35648" y="2516775"/>
            <a:ext cx="1795754" cy="776748"/>
            <a:chOff x="11735648" y="2516775"/>
            <a:chExt cx="1795754" cy="7767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5648" y="2516775"/>
              <a:ext cx="1795754" cy="7767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44996" y="2649424"/>
            <a:ext cx="1466667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48594" y="2516775"/>
            <a:ext cx="1795754" cy="776748"/>
            <a:chOff x="15248594" y="2516775"/>
            <a:chExt cx="1795754" cy="7767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8594" y="2516775"/>
              <a:ext cx="1795754" cy="7767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57957" y="2649420"/>
            <a:ext cx="1466667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48594" y="3893167"/>
            <a:ext cx="1795754" cy="776748"/>
            <a:chOff x="15248594" y="3893167"/>
            <a:chExt cx="1795754" cy="776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48594" y="3893167"/>
              <a:ext cx="1795754" cy="7767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57957" y="4025809"/>
            <a:ext cx="1447619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75308" y="3893167"/>
            <a:ext cx="1795754" cy="776748"/>
            <a:chOff x="7675308" y="3893167"/>
            <a:chExt cx="1795754" cy="7767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5308" y="3893167"/>
              <a:ext cx="1795754" cy="7767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84672" y="4025810"/>
            <a:ext cx="1133333" cy="5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53377" y="2866077"/>
            <a:ext cx="1175236" cy="90704"/>
            <a:chOff x="13853377" y="2866077"/>
            <a:chExt cx="1175236" cy="907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53377" y="2866077"/>
              <a:ext cx="1175236" cy="907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9725" y="3589752"/>
            <a:ext cx="306634" cy="88465"/>
            <a:chOff x="8449725" y="3589752"/>
            <a:chExt cx="306634" cy="884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8449725" y="3589752"/>
              <a:ext cx="306634" cy="884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84832" y="5168153"/>
            <a:ext cx="1795754" cy="776748"/>
            <a:chOff x="7684832" y="5168153"/>
            <a:chExt cx="1795754" cy="7767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4832" y="5168153"/>
              <a:ext cx="1795754" cy="7767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77519" y="5300797"/>
            <a:ext cx="1733333" cy="5428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098244" y="6527472"/>
            <a:ext cx="2987489" cy="885793"/>
            <a:chOff x="7098244" y="6527472"/>
            <a:chExt cx="2987489" cy="8857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8244" y="6527472"/>
              <a:ext cx="2987489" cy="8857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59885" y="6637728"/>
            <a:ext cx="1771429" cy="6857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41511" y="9228870"/>
            <a:ext cx="3402182" cy="799702"/>
            <a:chOff x="6941511" y="9228870"/>
            <a:chExt cx="3402182" cy="7997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1511" y="9228870"/>
              <a:ext cx="3402182" cy="7997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72375" y="9382058"/>
            <a:ext cx="809524" cy="5428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84832" y="7942584"/>
            <a:ext cx="1795754" cy="776748"/>
            <a:chOff x="7684832" y="7942584"/>
            <a:chExt cx="1795754" cy="7767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84832" y="7942584"/>
              <a:ext cx="1795754" cy="7767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780935" y="8075230"/>
            <a:ext cx="1580952" cy="54285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92314" y="4190837"/>
            <a:ext cx="5283917" cy="90704"/>
            <a:chOff x="9792314" y="4190837"/>
            <a:chExt cx="5283917" cy="9070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92314" y="4190837"/>
              <a:ext cx="5283917" cy="907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95366" y="6908724"/>
            <a:ext cx="563541" cy="90704"/>
            <a:chOff x="6295366" y="6908724"/>
            <a:chExt cx="563541" cy="9070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95366" y="6908724"/>
              <a:ext cx="563541" cy="907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37228" y="5522567"/>
            <a:ext cx="2806981" cy="90704"/>
            <a:chOff x="4937228" y="5522567"/>
            <a:chExt cx="2806981" cy="907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4937228" y="5522567"/>
              <a:ext cx="2806981" cy="907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24737" y="4169372"/>
            <a:ext cx="133633" cy="133633"/>
            <a:chOff x="7424737" y="4169372"/>
            <a:chExt cx="133633" cy="13363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24737" y="4169372"/>
              <a:ext cx="133633" cy="1336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324189" y="4161596"/>
            <a:ext cx="135469" cy="155535"/>
            <a:chOff x="7324189" y="4161596"/>
            <a:chExt cx="135469" cy="15553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24189" y="4161596"/>
              <a:ext cx="135469" cy="1555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43693" y="2849719"/>
            <a:ext cx="1243956" cy="90704"/>
            <a:chOff x="10343693" y="2849719"/>
            <a:chExt cx="1243956" cy="9070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43693" y="2849719"/>
              <a:ext cx="1243956" cy="907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473064" y="2828255"/>
            <a:ext cx="133633" cy="133633"/>
            <a:chOff x="11473064" y="2828255"/>
            <a:chExt cx="133633" cy="13363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73064" y="2828255"/>
              <a:ext cx="133633" cy="1336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72516" y="2820478"/>
            <a:ext cx="135469" cy="155535"/>
            <a:chOff x="11372516" y="2820478"/>
            <a:chExt cx="135469" cy="15553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72516" y="2820478"/>
              <a:ext cx="135469" cy="1555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556518" y="3701470"/>
            <a:ext cx="126710" cy="133633"/>
            <a:chOff x="8556518" y="3701470"/>
            <a:chExt cx="126710" cy="13363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56518" y="3701470"/>
              <a:ext cx="126710" cy="1336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535308" y="3602523"/>
            <a:ext cx="135469" cy="155535"/>
            <a:chOff x="8535308" y="3602523"/>
            <a:chExt cx="135469" cy="15553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6200000">
              <a:off x="8535308" y="3602523"/>
              <a:ext cx="135469" cy="1555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428182" y="2147594"/>
            <a:ext cx="306634" cy="88465"/>
            <a:chOff x="8428182" y="2147594"/>
            <a:chExt cx="306634" cy="8846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6200000">
              <a:off x="8428182" y="2147594"/>
              <a:ext cx="306634" cy="8846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34976" y="2259311"/>
            <a:ext cx="126710" cy="133633"/>
            <a:chOff x="8534976" y="2259311"/>
            <a:chExt cx="126710" cy="13363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34976" y="2259311"/>
              <a:ext cx="126710" cy="13363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513765" y="2160364"/>
            <a:ext cx="135469" cy="155535"/>
            <a:chOff x="8513765" y="2160364"/>
            <a:chExt cx="135469" cy="15553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6200000">
              <a:off x="8513765" y="2160364"/>
              <a:ext cx="135469" cy="15553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428182" y="4888517"/>
            <a:ext cx="306634" cy="88465"/>
            <a:chOff x="8428182" y="4888517"/>
            <a:chExt cx="306634" cy="8846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6200000">
              <a:off x="8428182" y="4888517"/>
              <a:ext cx="306634" cy="8846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34976" y="5000234"/>
            <a:ext cx="126710" cy="133633"/>
            <a:chOff x="8534976" y="5000234"/>
            <a:chExt cx="126710" cy="13363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34976" y="5000234"/>
              <a:ext cx="126710" cy="13363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513765" y="4901287"/>
            <a:ext cx="135469" cy="155535"/>
            <a:chOff x="8513765" y="4901287"/>
            <a:chExt cx="135469" cy="15553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8513765" y="4901287"/>
              <a:ext cx="135469" cy="15553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428182" y="6200653"/>
            <a:ext cx="306634" cy="88465"/>
            <a:chOff x="8428182" y="6200653"/>
            <a:chExt cx="306634" cy="8846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6200000">
              <a:off x="8428182" y="6200653"/>
              <a:ext cx="306634" cy="8846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534976" y="6312371"/>
            <a:ext cx="126710" cy="133633"/>
            <a:chOff x="8534976" y="6312371"/>
            <a:chExt cx="126710" cy="13363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34976" y="6312371"/>
              <a:ext cx="126710" cy="13363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513765" y="6213424"/>
            <a:ext cx="135469" cy="155535"/>
            <a:chOff x="8513765" y="6213424"/>
            <a:chExt cx="135469" cy="15553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6200000">
              <a:off x="8513765" y="6213424"/>
              <a:ext cx="135469" cy="15553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428182" y="8964471"/>
            <a:ext cx="306634" cy="88465"/>
            <a:chOff x="8428182" y="8964471"/>
            <a:chExt cx="306634" cy="88465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16200000">
              <a:off x="8428182" y="8964471"/>
              <a:ext cx="306634" cy="8846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534976" y="9076189"/>
            <a:ext cx="126710" cy="133633"/>
            <a:chOff x="8534976" y="9076189"/>
            <a:chExt cx="126710" cy="13363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34976" y="9076189"/>
              <a:ext cx="126710" cy="13363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513765" y="8977242"/>
            <a:ext cx="135469" cy="155535"/>
            <a:chOff x="8513765" y="8977242"/>
            <a:chExt cx="135469" cy="155535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6200000">
              <a:off x="8513765" y="8977242"/>
              <a:ext cx="135469" cy="15553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428182" y="7657233"/>
            <a:ext cx="306634" cy="88465"/>
            <a:chOff x="8428182" y="7657233"/>
            <a:chExt cx="306634" cy="88465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6200000">
              <a:off x="8428182" y="7657233"/>
              <a:ext cx="306634" cy="8846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534976" y="7768951"/>
            <a:ext cx="126710" cy="133633"/>
            <a:chOff x="8534976" y="7768951"/>
            <a:chExt cx="126710" cy="13363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534976" y="7768951"/>
              <a:ext cx="126710" cy="13363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513765" y="7670004"/>
            <a:ext cx="135469" cy="155535"/>
            <a:chOff x="8513765" y="7670004"/>
            <a:chExt cx="135469" cy="155535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-16200000">
              <a:off x="8513765" y="7670004"/>
              <a:ext cx="135469" cy="155535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993154" y="3550475"/>
            <a:ext cx="306634" cy="88465"/>
            <a:chOff x="15993154" y="3550475"/>
            <a:chExt cx="306634" cy="88465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-16200000">
              <a:off x="15993154" y="3550475"/>
              <a:ext cx="306634" cy="8846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923492" y="4054029"/>
            <a:ext cx="126710" cy="133633"/>
            <a:chOff x="13923492" y="4054029"/>
            <a:chExt cx="126710" cy="133633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923492" y="4054029"/>
              <a:ext cx="126710" cy="13363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6102239" y="3663192"/>
            <a:ext cx="133633" cy="133633"/>
            <a:chOff x="16102239" y="3663192"/>
            <a:chExt cx="133633" cy="133633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102239" y="3663192"/>
              <a:ext cx="133633" cy="13363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6078737" y="3563245"/>
            <a:ext cx="135469" cy="155535"/>
            <a:chOff x="16078737" y="3563245"/>
            <a:chExt cx="135469" cy="155535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-16200000">
              <a:off x="16078737" y="3563245"/>
              <a:ext cx="135469" cy="15553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4926725" y="2866077"/>
            <a:ext cx="133633" cy="133633"/>
            <a:chOff x="14926725" y="2866077"/>
            <a:chExt cx="133633" cy="133633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926725" y="2866077"/>
              <a:ext cx="133633" cy="133633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4843118" y="2836571"/>
            <a:ext cx="135469" cy="155535"/>
            <a:chOff x="14843118" y="2836571"/>
            <a:chExt cx="135469" cy="155535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843118" y="2836571"/>
              <a:ext cx="135469" cy="15553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4959005" y="4184410"/>
            <a:ext cx="133633" cy="133633"/>
            <a:chOff x="14959005" y="4184410"/>
            <a:chExt cx="133633" cy="133633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959005" y="4184410"/>
              <a:ext cx="133633" cy="133633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4875398" y="4154904"/>
            <a:ext cx="135469" cy="155535"/>
            <a:chOff x="14875398" y="4154904"/>
            <a:chExt cx="135469" cy="155535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875398" y="4154904"/>
              <a:ext cx="135469" cy="15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7715" y="682285"/>
            <a:ext cx="504762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67847" y="838480"/>
            <a:ext cx="13533645" cy="84558"/>
            <a:chOff x="2967847" y="838480"/>
            <a:chExt cx="13533645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847" y="838480"/>
              <a:ext cx="13533645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771429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63208" y="2119046"/>
            <a:ext cx="6159298" cy="7004465"/>
            <a:chOff x="6063208" y="2119046"/>
            <a:chExt cx="6159298" cy="7004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3208" y="2119046"/>
              <a:ext cx="6159298" cy="7004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7715" y="682285"/>
            <a:ext cx="504762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8311" y="838480"/>
            <a:ext cx="13553181" cy="84558"/>
            <a:chOff x="2948311" y="838480"/>
            <a:chExt cx="13553181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8311" y="838480"/>
              <a:ext cx="13553181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34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5179" y="3475502"/>
            <a:ext cx="2885714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508299"/>
            <a:ext cx="467729" cy="467729"/>
            <a:chOff x="1142857" y="3508299"/>
            <a:chExt cx="467729" cy="4677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508299"/>
              <a:ext cx="467729" cy="4677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960" y="3553767"/>
            <a:ext cx="266667" cy="4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0641" y="3355547"/>
            <a:ext cx="2314286" cy="6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1077" y="3508299"/>
            <a:ext cx="467729" cy="467729"/>
            <a:chOff x="6191077" y="3508299"/>
            <a:chExt cx="467729" cy="467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1077" y="3508299"/>
              <a:ext cx="467729" cy="4677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3702" y="3496620"/>
            <a:ext cx="276190" cy="4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4477715"/>
            <a:ext cx="3451292" cy="3372104"/>
            <a:chOff x="1142857" y="4477715"/>
            <a:chExt cx="3451292" cy="33721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4477715"/>
              <a:ext cx="3451292" cy="3372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5206" y="4477715"/>
            <a:ext cx="3494061" cy="3372104"/>
            <a:chOff x="6185206" y="4477715"/>
            <a:chExt cx="3494061" cy="33721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85206" y="4477715"/>
              <a:ext cx="3494061" cy="33721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81343" y="4477715"/>
            <a:ext cx="3494061" cy="3372104"/>
            <a:chOff x="10181343" y="4477715"/>
            <a:chExt cx="3494061" cy="33721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1343" y="4477715"/>
              <a:ext cx="3494061" cy="33721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10624" y="3488416"/>
            <a:ext cx="1085714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31048" y="3521216"/>
            <a:ext cx="467729" cy="467729"/>
            <a:chOff x="15131048" y="3521216"/>
            <a:chExt cx="467729" cy="4677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31048" y="3521216"/>
              <a:ext cx="467729" cy="4677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63671" y="3509536"/>
            <a:ext cx="276190" cy="45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31048" y="4490629"/>
            <a:ext cx="1652514" cy="3372104"/>
            <a:chOff x="15131048" y="4490629"/>
            <a:chExt cx="1652514" cy="33721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31048" y="4490629"/>
              <a:ext cx="1652514" cy="3372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44096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58079" y="838480"/>
            <a:ext cx="13543413" cy="84558"/>
            <a:chOff x="2958079" y="838480"/>
            <a:chExt cx="1354341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8079" y="838480"/>
              <a:ext cx="1354341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34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5182" y="3353269"/>
            <a:ext cx="790476" cy="6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508299"/>
            <a:ext cx="467729" cy="467729"/>
            <a:chOff x="1142857" y="3508299"/>
            <a:chExt cx="467729" cy="4677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508299"/>
              <a:ext cx="467729" cy="4677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963" y="3496620"/>
            <a:ext cx="285714" cy="4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9133" y="3353269"/>
            <a:ext cx="780952" cy="6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9572" y="3506025"/>
            <a:ext cx="467729" cy="467729"/>
            <a:chOff x="8759572" y="3506025"/>
            <a:chExt cx="467729" cy="467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9572" y="3506025"/>
              <a:ext cx="467729" cy="4677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2200" y="3494345"/>
            <a:ext cx="276190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4490629"/>
            <a:ext cx="6171429" cy="3888000"/>
            <a:chOff x="1142857" y="4490629"/>
            <a:chExt cx="6171429" cy="3888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4490629"/>
              <a:ext cx="6171429" cy="3888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9572" y="4490629"/>
            <a:ext cx="8142408" cy="3888000"/>
            <a:chOff x="8759572" y="4490629"/>
            <a:chExt cx="8142408" cy="3888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9572" y="4490629"/>
              <a:ext cx="8142408" cy="388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2572" y="682285"/>
            <a:ext cx="504762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8311" y="838480"/>
            <a:ext cx="13553181" cy="84752"/>
            <a:chOff x="2948311" y="838480"/>
            <a:chExt cx="13553181" cy="847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8311" y="838480"/>
              <a:ext cx="13553181" cy="8475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34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5414" y="3491157"/>
            <a:ext cx="106666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508299"/>
            <a:ext cx="467729" cy="467729"/>
            <a:chOff x="1142857" y="3508299"/>
            <a:chExt cx="467729" cy="4677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508299"/>
              <a:ext cx="467729" cy="4677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963" y="3496620"/>
            <a:ext cx="276190" cy="4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8318" y="3371202"/>
            <a:ext cx="1066667" cy="6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18756" y="3523958"/>
            <a:ext cx="467729" cy="467729"/>
            <a:chOff x="9018756" y="3523958"/>
            <a:chExt cx="467729" cy="467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18756" y="3523958"/>
              <a:ext cx="467729" cy="4677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51385" y="3512277"/>
            <a:ext cx="276190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4490629"/>
            <a:ext cx="7113575" cy="3334488"/>
            <a:chOff x="1142857" y="4490629"/>
            <a:chExt cx="7113575" cy="33344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4490629"/>
              <a:ext cx="7113575" cy="3334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8524" y="4490629"/>
            <a:ext cx="5261520" cy="3334488"/>
            <a:chOff x="9028524" y="4490629"/>
            <a:chExt cx="5261520" cy="33344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8524" y="4490629"/>
              <a:ext cx="5261520" cy="33344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40382" y="3491157"/>
            <a:ext cx="1361905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60782" y="3523958"/>
            <a:ext cx="467729" cy="467729"/>
            <a:chOff x="15060782" y="3523958"/>
            <a:chExt cx="467729" cy="4677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60782" y="3523958"/>
              <a:ext cx="467729" cy="4677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93429" y="3512277"/>
            <a:ext cx="276190" cy="447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053973" y="4490629"/>
            <a:ext cx="1669828" cy="3394908"/>
            <a:chOff x="15053973" y="4490629"/>
            <a:chExt cx="1669828" cy="33949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53973" y="4490629"/>
              <a:ext cx="1669828" cy="3394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2572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775" y="838480"/>
            <a:ext cx="13572717" cy="84558"/>
            <a:chOff x="2928775" y="838480"/>
            <a:chExt cx="13572717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8775" y="838480"/>
              <a:ext cx="13572717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590476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8063" y="2519535"/>
            <a:ext cx="10009589" cy="1288335"/>
            <a:chOff x="4138063" y="2519535"/>
            <a:chExt cx="10009589" cy="1288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8063" y="2519535"/>
              <a:ext cx="10009589" cy="12883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5750" y="2931413"/>
            <a:ext cx="77142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9427" y="2724456"/>
            <a:ext cx="6238095" cy="9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8063" y="4117753"/>
            <a:ext cx="10009589" cy="1288335"/>
            <a:chOff x="4138063" y="4117753"/>
            <a:chExt cx="10009589" cy="12883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8063" y="4117753"/>
              <a:ext cx="10009589" cy="12883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47879" y="4413398"/>
            <a:ext cx="1066667" cy="666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9427" y="4322675"/>
            <a:ext cx="3542857" cy="9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38063" y="5711826"/>
            <a:ext cx="10009589" cy="1288335"/>
            <a:chOff x="4138063" y="5711826"/>
            <a:chExt cx="10009589" cy="12883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8063" y="5711826"/>
              <a:ext cx="10009589" cy="12883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60078" y="6127428"/>
            <a:ext cx="1066667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99427" y="5911863"/>
            <a:ext cx="5552381" cy="9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8063" y="7312737"/>
            <a:ext cx="10009589" cy="1288335"/>
            <a:chOff x="4138063" y="7312737"/>
            <a:chExt cx="10009589" cy="12883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8063" y="7312737"/>
              <a:ext cx="10009589" cy="12883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60083" y="7608383"/>
            <a:ext cx="1066667" cy="66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99427" y="7512771"/>
            <a:ext cx="6038095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026" y="1137895"/>
            <a:ext cx="16115246" cy="8009924"/>
            <a:chOff x="1066026" y="1137895"/>
            <a:chExt cx="16115246" cy="8009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026" y="1137895"/>
              <a:ext cx="16115246" cy="8009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01" y="2075020"/>
            <a:ext cx="4066667" cy="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3233" y="2590271"/>
            <a:ext cx="9466667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9502" y="4231260"/>
            <a:ext cx="1966708" cy="493714"/>
            <a:chOff x="8159502" y="4231260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502" y="4231260"/>
              <a:ext cx="1966708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5339" y="6066082"/>
            <a:ext cx="5190476" cy="1180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84728" y="4069705"/>
            <a:ext cx="3536581" cy="3536581"/>
            <a:chOff x="14984728" y="4069705"/>
            <a:chExt cx="3536581" cy="3536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4728" y="4069705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1881" y="3355519"/>
            <a:ext cx="3536581" cy="3536581"/>
            <a:chOff x="10091881" y="3355519"/>
            <a:chExt cx="3536581" cy="3536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881" y="3355519"/>
              <a:ext cx="3536581" cy="3536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2550" y="4586380"/>
            <a:ext cx="3536581" cy="3536581"/>
            <a:chOff x="4762550" y="4586380"/>
            <a:chExt cx="3536581" cy="35365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50" y="4586380"/>
              <a:ext cx="3536581" cy="35365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763" y="674539"/>
            <a:ext cx="4133333" cy="4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8001" y="682285"/>
            <a:ext cx="485714" cy="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13213" y="838480"/>
            <a:ext cx="11188279" cy="84558"/>
            <a:chOff x="5313213" y="838480"/>
            <a:chExt cx="11188279" cy="845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3213" y="838480"/>
              <a:ext cx="11188279" cy="845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525" y="2007106"/>
            <a:ext cx="1666667" cy="6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67790" y="3250757"/>
            <a:ext cx="3536581" cy="3536581"/>
            <a:chOff x="-1667790" y="3250757"/>
            <a:chExt cx="3536581" cy="35365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67790" y="3250757"/>
              <a:ext cx="3536581" cy="35365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235" y="4157426"/>
            <a:ext cx="2742857" cy="4161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32835" y="4157426"/>
            <a:ext cx="3057143" cy="370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7426" y="4157426"/>
            <a:ext cx="2742857" cy="21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02045" y="4157426"/>
            <a:ext cx="2742857" cy="171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36616" y="4157426"/>
            <a:ext cx="2752381" cy="2742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2572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67847" y="838480"/>
            <a:ext cx="13533645" cy="84558"/>
            <a:chOff x="2967847" y="838480"/>
            <a:chExt cx="13533645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7847" y="838480"/>
              <a:ext cx="13533645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085714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1048" y="3374567"/>
            <a:ext cx="2794094" cy="2794094"/>
            <a:chOff x="1841048" y="3374567"/>
            <a:chExt cx="2794094" cy="27940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048" y="3374567"/>
              <a:ext cx="2794094" cy="2794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6191" y="3374567"/>
            <a:ext cx="2794094" cy="2794094"/>
            <a:chOff x="5786191" y="3374567"/>
            <a:chExt cx="2794094" cy="27940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6191" y="3374567"/>
              <a:ext cx="2794094" cy="2794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2391" y="3374567"/>
            <a:ext cx="2794094" cy="2794094"/>
            <a:chOff x="9682391" y="3374567"/>
            <a:chExt cx="2794094" cy="27940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2391" y="3374567"/>
              <a:ext cx="2794094" cy="27940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719" y="6417357"/>
            <a:ext cx="3314286" cy="32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80910" y="6417357"/>
            <a:ext cx="3266667" cy="27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7107" y="6407584"/>
            <a:ext cx="3266667" cy="22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01620" y="3374567"/>
            <a:ext cx="2794094" cy="2794094"/>
            <a:chOff x="13601620" y="3374567"/>
            <a:chExt cx="2794094" cy="27940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01620" y="3374567"/>
              <a:ext cx="2794094" cy="27940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6338" y="6407586"/>
            <a:ext cx="3400000" cy="27333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45620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06919" y="838480"/>
            <a:ext cx="13494573" cy="84558"/>
            <a:chOff x="3006919" y="838480"/>
            <a:chExt cx="1349457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6919" y="838480"/>
              <a:ext cx="1349457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76190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8692" y="5295768"/>
            <a:ext cx="18452821" cy="303702"/>
            <a:chOff x="-128692" y="5295768"/>
            <a:chExt cx="18452821" cy="303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8692" y="5295768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457" y="5236182"/>
            <a:ext cx="422874" cy="422874"/>
            <a:chOff x="1157457" y="5236182"/>
            <a:chExt cx="422874" cy="4228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1157457" y="5236182"/>
              <a:ext cx="422874" cy="422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5515" y="5230255"/>
            <a:ext cx="422874" cy="422874"/>
            <a:chOff x="7635515" y="5230255"/>
            <a:chExt cx="422874" cy="4228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80000">
              <a:off x="7635515" y="5230255"/>
              <a:ext cx="422874" cy="422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2260" y="5230785"/>
            <a:ext cx="422874" cy="422874"/>
            <a:chOff x="14762260" y="5230785"/>
            <a:chExt cx="422874" cy="422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14762260" y="5230785"/>
              <a:ext cx="422874" cy="4228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6385" y="5847264"/>
            <a:ext cx="3409524" cy="19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39713" y="5236182"/>
            <a:ext cx="422874" cy="422874"/>
            <a:chOff x="4239713" y="5236182"/>
            <a:chExt cx="422874" cy="4228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4239713" y="5236182"/>
              <a:ext cx="422874" cy="42287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1880" y="3350734"/>
            <a:ext cx="3419048" cy="1933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3809" y="5841337"/>
            <a:ext cx="3409524" cy="1514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0097" y="2939316"/>
            <a:ext cx="3123810" cy="23428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50192" y="5847268"/>
            <a:ext cx="3123810" cy="19333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5971" y="5230255"/>
            <a:ext cx="422874" cy="422874"/>
            <a:chOff x="11225971" y="5230255"/>
            <a:chExt cx="422874" cy="4228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580000">
              <a:off x="11225971" y="5230255"/>
              <a:ext cx="422874" cy="42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026" y="1137895"/>
            <a:ext cx="16115246" cy="8009924"/>
            <a:chOff x="1066026" y="1137895"/>
            <a:chExt cx="16115246" cy="8009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026" y="1137895"/>
              <a:ext cx="16115246" cy="8009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01" y="2075020"/>
            <a:ext cx="4066667" cy="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3233" y="2590271"/>
            <a:ext cx="9485714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9502" y="4231260"/>
            <a:ext cx="1966708" cy="493714"/>
            <a:chOff x="8159502" y="4231260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502" y="4231260"/>
              <a:ext cx="1966708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5339" y="6349349"/>
            <a:ext cx="5304762" cy="5238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1049" y="682285"/>
            <a:ext cx="4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9239" y="838480"/>
            <a:ext cx="13592253" cy="84558"/>
            <a:chOff x="2909239" y="838480"/>
            <a:chExt cx="13592253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9239" y="838480"/>
              <a:ext cx="13592253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361905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1699" y="3902349"/>
            <a:ext cx="6904762" cy="27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9948" y="6131399"/>
            <a:ext cx="6361905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026" y="1137895"/>
            <a:ext cx="16115246" cy="8009924"/>
            <a:chOff x="1066026" y="1137895"/>
            <a:chExt cx="16115246" cy="8009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026" y="1137895"/>
              <a:ext cx="16115246" cy="8009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01" y="2075020"/>
            <a:ext cx="4066667" cy="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3233" y="2590271"/>
            <a:ext cx="9504762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9502" y="4231260"/>
            <a:ext cx="1966708" cy="493714"/>
            <a:chOff x="8159502" y="4231260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502" y="4231260"/>
              <a:ext cx="1966708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5339" y="5860949"/>
            <a:ext cx="5209524" cy="1723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41906" y="682285"/>
            <a:ext cx="4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007" y="838480"/>
            <a:ext cx="13582485" cy="84558"/>
            <a:chOff x="2919007" y="838480"/>
            <a:chExt cx="13582485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007" y="838480"/>
              <a:ext cx="13582485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0827" y="3417970"/>
            <a:ext cx="4219048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495296"/>
            <a:ext cx="2622538" cy="2622538"/>
            <a:chOff x="1142857" y="3495296"/>
            <a:chExt cx="2622538" cy="26225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495296"/>
              <a:ext cx="2622538" cy="2622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6440319"/>
            <a:ext cx="2622538" cy="2622538"/>
            <a:chOff x="1142857" y="6440319"/>
            <a:chExt cx="2622538" cy="26225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6440319"/>
              <a:ext cx="2622538" cy="26225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0827" y="6384669"/>
            <a:ext cx="4247619" cy="1885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256" y="3417970"/>
            <a:ext cx="4228571" cy="25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3495296"/>
            <a:ext cx="2622538" cy="2622538"/>
            <a:chOff x="9257143" y="3495296"/>
            <a:chExt cx="2622538" cy="2622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7143" y="3495296"/>
              <a:ext cx="2622538" cy="2622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7143" y="6440319"/>
            <a:ext cx="2622538" cy="2622538"/>
            <a:chOff x="9257143" y="6440319"/>
            <a:chExt cx="2622538" cy="26225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7143" y="6440319"/>
              <a:ext cx="2622538" cy="26225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83256" y="6384669"/>
            <a:ext cx="4209524" cy="18857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8477" y="682285"/>
            <a:ext cx="4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007" y="838480"/>
            <a:ext cx="13582485" cy="84558"/>
            <a:chOff x="2919007" y="838480"/>
            <a:chExt cx="13582485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007" y="838480"/>
              <a:ext cx="13582485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028571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01" y="3911917"/>
            <a:ext cx="5076190" cy="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810" y="3814829"/>
            <a:ext cx="2888970" cy="936943"/>
            <a:chOff x="1123810" y="3814829"/>
            <a:chExt cx="2888970" cy="9369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810" y="3814829"/>
              <a:ext cx="2888970" cy="936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3810" y="5077877"/>
            <a:ext cx="2888970" cy="936943"/>
            <a:chOff x="1123810" y="5077877"/>
            <a:chExt cx="2888970" cy="9369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810" y="5077877"/>
              <a:ext cx="2888970" cy="9369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810" y="6340926"/>
            <a:ext cx="2888970" cy="936943"/>
            <a:chOff x="1123810" y="6340926"/>
            <a:chExt cx="2888970" cy="936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810" y="6340926"/>
              <a:ext cx="2888970" cy="936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810" y="7603975"/>
            <a:ext cx="2888970" cy="936943"/>
            <a:chOff x="1123810" y="7603975"/>
            <a:chExt cx="2888970" cy="936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810" y="7603975"/>
              <a:ext cx="2888970" cy="9369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5410" y="3952984"/>
            <a:ext cx="1819048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5410" y="5241403"/>
            <a:ext cx="1561905" cy="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5758" y="6488520"/>
            <a:ext cx="1590476" cy="6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8679" y="7786739"/>
            <a:ext cx="2266667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89825" y="4201978"/>
            <a:ext cx="3223333" cy="95091"/>
            <a:chOff x="4989825" y="4201978"/>
            <a:chExt cx="3223333" cy="950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9825" y="4201978"/>
              <a:ext cx="3223333" cy="95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9825" y="5470305"/>
            <a:ext cx="3252637" cy="95091"/>
            <a:chOff x="4989825" y="5470305"/>
            <a:chExt cx="3252637" cy="950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89825" y="5470305"/>
              <a:ext cx="3252637" cy="95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89825" y="6809397"/>
            <a:ext cx="3223333" cy="95091"/>
            <a:chOff x="4989825" y="6809397"/>
            <a:chExt cx="3223333" cy="950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9825" y="6809397"/>
              <a:ext cx="3223333" cy="950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89825" y="7977355"/>
            <a:ext cx="3223333" cy="95091"/>
            <a:chOff x="4989825" y="7977355"/>
            <a:chExt cx="3223333" cy="950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9825" y="7977355"/>
              <a:ext cx="3223333" cy="9509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00001" y="5298545"/>
            <a:ext cx="2990476" cy="47619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00001" y="6485555"/>
            <a:ext cx="5771429" cy="8761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00001" y="7671425"/>
            <a:ext cx="8285714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6001" y="682285"/>
            <a:ext cx="100000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8311" y="838480"/>
            <a:ext cx="13553181" cy="84558"/>
            <a:chOff x="2948311" y="838480"/>
            <a:chExt cx="13553181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8311" y="838480"/>
              <a:ext cx="13553181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2104762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29991" y="2235105"/>
            <a:ext cx="3175390" cy="3175390"/>
            <a:chOff x="10429991" y="2235105"/>
            <a:chExt cx="3175390" cy="31753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9991" y="2235105"/>
              <a:ext cx="3175390" cy="31753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2245" y="3584466"/>
            <a:ext cx="2419048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2890" y="3221027"/>
            <a:ext cx="3921804" cy="3921804"/>
            <a:chOff x="3972890" y="3221027"/>
            <a:chExt cx="3921804" cy="39218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2890" y="3221027"/>
              <a:ext cx="3921804" cy="39218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6047" y="4896222"/>
            <a:ext cx="2828571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92343" y="3694839"/>
            <a:ext cx="4300897" cy="4300897"/>
            <a:chOff x="7192343" y="3694839"/>
            <a:chExt cx="4300897" cy="43008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2343" y="3694839"/>
              <a:ext cx="4300897" cy="43008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4974" y="4324774"/>
            <a:ext cx="3495238" cy="32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5200" y="5142857"/>
            <a:ext cx="3317870" cy="3317870"/>
            <a:chOff x="1465200" y="5142857"/>
            <a:chExt cx="3317870" cy="33178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5200" y="5142857"/>
              <a:ext cx="3317870" cy="33178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0834" y="6418209"/>
            <a:ext cx="2333333" cy="10476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38262" y="6567042"/>
            <a:ext cx="1871701" cy="1871701"/>
            <a:chOff x="12938262" y="6567042"/>
            <a:chExt cx="1871701" cy="18717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38262" y="6567042"/>
              <a:ext cx="1871701" cy="18717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80024" y="7336543"/>
            <a:ext cx="1380952" cy="4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85318" y="2923936"/>
            <a:ext cx="2467063" cy="2467063"/>
            <a:chOff x="14685318" y="2923936"/>
            <a:chExt cx="2467063" cy="24670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85318" y="2923936"/>
              <a:ext cx="2467063" cy="24670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76827" y="3926993"/>
            <a:ext cx="2152381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561" y="5078901"/>
            <a:ext cx="5009524" cy="29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3314" y="7040199"/>
            <a:ext cx="7533333" cy="24666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544" y="848812"/>
            <a:ext cx="4133333" cy="4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4287" y="8650258"/>
            <a:ext cx="6000000" cy="5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0954" y="2397458"/>
            <a:ext cx="5028571" cy="107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026" y="1137895"/>
            <a:ext cx="16115246" cy="8009924"/>
            <a:chOff x="1066026" y="1137895"/>
            <a:chExt cx="16115246" cy="8009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026" y="1137895"/>
              <a:ext cx="16115246" cy="80099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01" y="2075020"/>
            <a:ext cx="4066667" cy="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3230" y="2590267"/>
            <a:ext cx="9495238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9502" y="4231260"/>
            <a:ext cx="1966708" cy="493714"/>
            <a:chOff x="8159502" y="4231260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502" y="4231260"/>
              <a:ext cx="1966708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5341" y="5099049"/>
            <a:ext cx="5295238" cy="33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8986" y="2163397"/>
            <a:ext cx="8571429" cy="17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8001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962" y="838480"/>
            <a:ext cx="13572530" cy="83953"/>
            <a:chOff x="2928962" y="838480"/>
            <a:chExt cx="13572530" cy="8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8962" y="838480"/>
              <a:ext cx="13572530" cy="8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525" y="2007106"/>
            <a:ext cx="1685714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3080" y="4728499"/>
            <a:ext cx="3894347" cy="3894347"/>
            <a:chOff x="1923080" y="4728499"/>
            <a:chExt cx="3894347" cy="38943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3080" y="4728499"/>
              <a:ext cx="3894347" cy="3894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4570" y="4578999"/>
            <a:ext cx="862841" cy="862841"/>
            <a:chOff x="4674570" y="4578999"/>
            <a:chExt cx="862841" cy="8628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4570" y="4578999"/>
              <a:ext cx="862841" cy="8628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04738" y="4625388"/>
            <a:ext cx="533333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066" y="6925940"/>
            <a:ext cx="5552381" cy="1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68287" y="4728499"/>
            <a:ext cx="3894347" cy="3894347"/>
            <a:chOff x="12468287" y="4728499"/>
            <a:chExt cx="3894347" cy="38943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8287" y="4728499"/>
              <a:ext cx="3894347" cy="38943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4768" y="5685839"/>
            <a:ext cx="862841" cy="862841"/>
            <a:chOff x="11984768" y="5685839"/>
            <a:chExt cx="862841" cy="8628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4768" y="5685839"/>
              <a:ext cx="862841" cy="8628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5412" y="5732228"/>
            <a:ext cx="561905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41392" y="5984574"/>
            <a:ext cx="826327" cy="423112"/>
            <a:chOff x="13441392" y="5984574"/>
            <a:chExt cx="826327" cy="423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41392" y="5984574"/>
              <a:ext cx="826327" cy="42311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48591" y="5397693"/>
            <a:ext cx="3885714" cy="128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7020" y="2163399"/>
            <a:ext cx="9466667" cy="17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8001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962" y="838480"/>
            <a:ext cx="13572530" cy="83953"/>
            <a:chOff x="2928962" y="838480"/>
            <a:chExt cx="13572530" cy="8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8962" y="838480"/>
              <a:ext cx="13572530" cy="8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525" y="2007106"/>
            <a:ext cx="1685714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0437" y="4827077"/>
            <a:ext cx="6380952" cy="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4245" y="4726622"/>
            <a:ext cx="3714733" cy="936943"/>
            <a:chOff x="1864245" y="4726622"/>
            <a:chExt cx="3714733" cy="936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4245" y="4726622"/>
              <a:ext cx="3714733" cy="9369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1818" y="4878255"/>
            <a:ext cx="2942857" cy="6571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0565" y="6153822"/>
            <a:ext cx="3752381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67114" y="5142857"/>
            <a:ext cx="2933000" cy="95091"/>
            <a:chOff x="6367114" y="5142857"/>
            <a:chExt cx="2933000" cy="950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7114" y="5142857"/>
              <a:ext cx="2933000" cy="950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5979" y="6411184"/>
            <a:ext cx="2464136" cy="95091"/>
            <a:chOff x="6835979" y="6411184"/>
            <a:chExt cx="2464136" cy="950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5979" y="6411184"/>
              <a:ext cx="2464136" cy="950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40477" y="6090125"/>
            <a:ext cx="6076190" cy="8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64245" y="5989671"/>
            <a:ext cx="4083728" cy="936943"/>
            <a:chOff x="1864245" y="5989671"/>
            <a:chExt cx="4083728" cy="9369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4245" y="5989671"/>
              <a:ext cx="4083728" cy="9369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81849" y="6155106"/>
            <a:ext cx="3238095" cy="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4245" y="7260472"/>
            <a:ext cx="4083728" cy="936943"/>
            <a:chOff x="1864245" y="7260472"/>
            <a:chExt cx="4083728" cy="9369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4245" y="7260472"/>
              <a:ext cx="4083728" cy="9369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1849" y="7425906"/>
            <a:ext cx="3238095" cy="657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35979" y="7681985"/>
            <a:ext cx="2464136" cy="95091"/>
            <a:chOff x="6835979" y="7681985"/>
            <a:chExt cx="2464136" cy="950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35979" y="7681985"/>
              <a:ext cx="2464136" cy="9509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0477" y="7327922"/>
            <a:ext cx="6609524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699" y="3902349"/>
            <a:ext cx="6904762" cy="2733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9948" y="6131399"/>
            <a:ext cx="6361905" cy="4952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08001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962" y="838480"/>
            <a:ext cx="13572530" cy="83953"/>
            <a:chOff x="2928962" y="838480"/>
            <a:chExt cx="13572530" cy="83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8962" y="838480"/>
              <a:ext cx="13572530" cy="83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9525" y="2007106"/>
            <a:ext cx="2352381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8001" y="682285"/>
            <a:ext cx="4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962" y="838480"/>
            <a:ext cx="13572530" cy="83953"/>
            <a:chOff x="2928962" y="838480"/>
            <a:chExt cx="13572530" cy="83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8962" y="838480"/>
              <a:ext cx="13572530" cy="83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9435" y="3187540"/>
            <a:ext cx="4238095" cy="28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264439"/>
            <a:ext cx="2622538" cy="2622538"/>
            <a:chOff x="1142857" y="3264439"/>
            <a:chExt cx="2622538" cy="26225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264439"/>
              <a:ext cx="2622538" cy="2622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6497462"/>
            <a:ext cx="2622538" cy="2622538"/>
            <a:chOff x="1142857" y="6497462"/>
            <a:chExt cx="2622538" cy="26225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6497462"/>
              <a:ext cx="2622538" cy="26225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9435" y="6441812"/>
            <a:ext cx="4238095" cy="2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44696" y="3187540"/>
            <a:ext cx="4219048" cy="29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3243189"/>
            <a:ext cx="2622538" cy="2622538"/>
            <a:chOff x="9257143" y="3243189"/>
            <a:chExt cx="2622538" cy="2622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7143" y="3243189"/>
              <a:ext cx="2622538" cy="2622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7143" y="6497462"/>
            <a:ext cx="2622538" cy="2622538"/>
            <a:chOff x="9257143" y="6497462"/>
            <a:chExt cx="2622538" cy="26225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7143" y="6497462"/>
              <a:ext cx="2622538" cy="26225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44696" y="6441812"/>
            <a:ext cx="4161905" cy="2819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8001" y="682285"/>
            <a:ext cx="485714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8962" y="838480"/>
            <a:ext cx="13572530" cy="83953"/>
            <a:chOff x="2928962" y="838480"/>
            <a:chExt cx="13572530" cy="83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8962" y="838480"/>
              <a:ext cx="13572530" cy="83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76190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9049" y="3869334"/>
            <a:ext cx="5295238" cy="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768877"/>
            <a:ext cx="5176862" cy="936943"/>
            <a:chOff x="1142857" y="3768877"/>
            <a:chExt cx="5176862" cy="9369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3768877"/>
              <a:ext cx="5176862" cy="9369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0430" y="3920515"/>
            <a:ext cx="4495238" cy="6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9177" y="5196077"/>
            <a:ext cx="3752381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29520" y="4185112"/>
            <a:ext cx="1449206" cy="88465"/>
            <a:chOff x="7129520" y="4185112"/>
            <a:chExt cx="1449206" cy="88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9520" y="4185112"/>
              <a:ext cx="1449206" cy="88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9049" y="5104763"/>
            <a:ext cx="7076190" cy="8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5031926"/>
            <a:ext cx="3986048" cy="936943"/>
            <a:chOff x="1142857" y="5031926"/>
            <a:chExt cx="3986048" cy="9369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857" y="5031926"/>
              <a:ext cx="3986048" cy="9369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0458" y="5197363"/>
            <a:ext cx="3247619" cy="6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6302727"/>
            <a:ext cx="3986048" cy="936943"/>
            <a:chOff x="1142857" y="6302727"/>
            <a:chExt cx="3986048" cy="9369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857" y="6302727"/>
              <a:ext cx="3986048" cy="9369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0458" y="6468163"/>
            <a:ext cx="3209524" cy="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89926" y="6724240"/>
            <a:ext cx="2688800" cy="95091"/>
            <a:chOff x="5889926" y="6724240"/>
            <a:chExt cx="2688800" cy="950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9926" y="6724240"/>
              <a:ext cx="2688800" cy="9509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19049" y="6370177"/>
            <a:ext cx="6780952" cy="8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2857" y="7590830"/>
            <a:ext cx="4391921" cy="936943"/>
            <a:chOff x="1142857" y="7590830"/>
            <a:chExt cx="4391921" cy="9369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857" y="7590830"/>
              <a:ext cx="4391921" cy="9369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0458" y="7756258"/>
            <a:ext cx="3714286" cy="65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57826" y="8012343"/>
            <a:ext cx="2220900" cy="93487"/>
            <a:chOff x="6357826" y="8012343"/>
            <a:chExt cx="2220900" cy="934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57826" y="8012343"/>
              <a:ext cx="2220900" cy="934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19087" y="7658277"/>
            <a:ext cx="6314286" cy="8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89926" y="5478668"/>
            <a:ext cx="2688800" cy="95091"/>
            <a:chOff x="5889926" y="5478668"/>
            <a:chExt cx="2688800" cy="950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89926" y="5478668"/>
              <a:ext cx="2688800" cy="95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763" y="674539"/>
            <a:ext cx="1676190" cy="4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6001" y="682285"/>
            <a:ext cx="100000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8311" y="838480"/>
            <a:ext cx="13553181" cy="84558"/>
            <a:chOff x="2948311" y="838480"/>
            <a:chExt cx="13553181" cy="845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8311" y="838480"/>
              <a:ext cx="13553181" cy="845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5" y="2007106"/>
            <a:ext cx="1666667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9611" y="4009413"/>
            <a:ext cx="5447619" cy="1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3540" y="3814821"/>
            <a:ext cx="3200000" cy="3200000"/>
            <a:chOff x="1463540" y="3814821"/>
            <a:chExt cx="3200000" cy="32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540" y="3814821"/>
              <a:ext cx="3200000" cy="32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0683" y="3665320"/>
            <a:ext cx="862841" cy="862841"/>
            <a:chOff x="3520683" y="3665320"/>
            <a:chExt cx="862841" cy="8628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0683" y="3665320"/>
              <a:ext cx="862841" cy="8628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1803" y="3711709"/>
            <a:ext cx="533333" cy="8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2230" y="5801119"/>
            <a:ext cx="5638095" cy="17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2174" y="4096740"/>
            <a:ext cx="3200000" cy="3200000"/>
            <a:chOff x="13622174" y="4096740"/>
            <a:chExt cx="3200000" cy="320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2174" y="4096740"/>
              <a:ext cx="3200000" cy="32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4560" y="4604476"/>
            <a:ext cx="862841" cy="862841"/>
            <a:chOff x="13194560" y="4604476"/>
            <a:chExt cx="862841" cy="8628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4560" y="4604476"/>
              <a:ext cx="862841" cy="8628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15204" y="4650865"/>
            <a:ext cx="561905" cy="819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2021-03-22T20:29:03Z</dcterms:created>
  <dcterms:modified xsi:type="dcterms:W3CDTF">2021-03-22T20:29:03Z</dcterms:modified>
</cp:coreProperties>
</file>